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2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375025"/>
            <a:ext cx="10740421" cy="2021811"/>
          </a:xfrm>
        </p:spPr>
        <p:txBody>
          <a:bodyPr>
            <a:normAutofit/>
          </a:bodyPr>
          <a:lstStyle/>
          <a:p>
            <a:r>
              <a:rPr lang="en-US" sz="4900" dirty="0" smtClean="0"/>
              <a:t>LA </a:t>
            </a:r>
            <a:r>
              <a:rPr lang="en-US" sz="4900" dirty="0" smtClean="0"/>
              <a:t>CLOCHETTE</a:t>
            </a:r>
            <a:br>
              <a:rPr lang="en-US" sz="4900" dirty="0" smtClean="0"/>
            </a:br>
            <a:r>
              <a:rPr lang="fr-FR" sz="2800" dirty="0" err="1" smtClean="0"/>
              <a:t>Decide</a:t>
            </a:r>
            <a:r>
              <a:rPr lang="fr-FR" sz="2800" dirty="0" smtClean="0"/>
              <a:t> </a:t>
            </a:r>
            <a:r>
              <a:rPr lang="fr-FR" sz="2800" dirty="0"/>
              <a:t>if </a:t>
            </a:r>
            <a:r>
              <a:rPr lang="fr-FR" sz="2800" dirty="0" err="1"/>
              <a:t>each</a:t>
            </a:r>
            <a:r>
              <a:rPr lang="fr-FR" sz="2800" dirty="0"/>
              <a:t> </a:t>
            </a:r>
            <a:r>
              <a:rPr lang="fr-FR" sz="2800" dirty="0" err="1"/>
              <a:t>statement</a:t>
            </a:r>
            <a:r>
              <a:rPr lang="fr-FR" sz="2800" dirty="0"/>
              <a:t> </a:t>
            </a:r>
            <a:r>
              <a:rPr lang="fr-FR" sz="2800" dirty="0" err="1"/>
              <a:t>is</a:t>
            </a:r>
            <a:r>
              <a:rPr lang="fr-FR" sz="2800" dirty="0"/>
              <a:t> </a:t>
            </a:r>
            <a:r>
              <a:rPr lang="fr-FR" sz="2800" dirty="0" err="1"/>
              <a:t>true</a:t>
            </a:r>
            <a:r>
              <a:rPr lang="fr-FR" sz="2800" dirty="0"/>
              <a:t> or false, </a:t>
            </a:r>
            <a:r>
              <a:rPr lang="fr-FR" sz="2800" dirty="0" err="1"/>
              <a:t>then</a:t>
            </a:r>
            <a:r>
              <a:rPr lang="fr-FR" sz="2800" dirty="0"/>
              <a:t> copy down the </a:t>
            </a:r>
            <a:r>
              <a:rPr lang="fr-FR" sz="2800" dirty="0" err="1"/>
              <a:t>true</a:t>
            </a:r>
            <a:r>
              <a:rPr lang="fr-FR" sz="2800" dirty="0"/>
              <a:t> </a:t>
            </a:r>
            <a:r>
              <a:rPr lang="fr-FR" sz="2800" dirty="0" err="1" smtClean="0"/>
              <a:t>ones</a:t>
            </a:r>
            <a:r>
              <a:rPr lang="fr-FR" sz="2200" dirty="0"/>
              <a:t/>
            </a:r>
            <a:br>
              <a:rPr lang="fr-FR" sz="2200" dirty="0"/>
            </a:b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51579" y="1932604"/>
            <a:ext cx="10504894" cy="4288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 smtClean="0"/>
              <a:t>1. Melissa est allée au centre commercial.</a:t>
            </a:r>
          </a:p>
          <a:p>
            <a:pPr marL="0" indent="0">
              <a:buNone/>
            </a:pPr>
            <a:r>
              <a:rPr lang="fr-FR" sz="3200" dirty="0" smtClean="0"/>
              <a:t>2. Ashley est allée à Philadelphie.</a:t>
            </a:r>
          </a:p>
          <a:p>
            <a:pPr marL="0" indent="0">
              <a:buNone/>
            </a:pPr>
            <a:r>
              <a:rPr lang="fr-FR" sz="3200" dirty="0" smtClean="0"/>
              <a:t>3. Devin a vu Papa Noël à Philadelphie.</a:t>
            </a:r>
          </a:p>
          <a:p>
            <a:pPr marL="290513" indent="-290513">
              <a:buNone/>
            </a:pPr>
            <a:r>
              <a:rPr lang="fr-FR" sz="3200" dirty="0" smtClean="0"/>
              <a:t>4. </a:t>
            </a:r>
            <a:r>
              <a:rPr lang="fr-FR" sz="3200" dirty="0" err="1" smtClean="0"/>
              <a:t>Arisbeht</a:t>
            </a:r>
            <a:r>
              <a:rPr lang="fr-FR" sz="3200" dirty="0" smtClean="0"/>
              <a:t> est allée au centre commercial, mais elle n’a pas vu Papa Noël.</a:t>
            </a:r>
            <a:endParaRPr lang="fr-FR" sz="3200" dirty="0"/>
          </a:p>
          <a:p>
            <a:pPr marL="0" indent="0">
              <a:buNone/>
            </a:pPr>
            <a:r>
              <a:rPr lang="fr-FR" sz="3200" dirty="0" smtClean="0"/>
              <a:t>5. Melissa n’a pas vu Papa Noël non plus (</a:t>
            </a:r>
            <a:r>
              <a:rPr lang="fr-FR" sz="3200" dirty="0" err="1" smtClean="0"/>
              <a:t>either</a:t>
            </a:r>
            <a:r>
              <a:rPr lang="fr-FR" sz="3200" dirty="0" smtClean="0"/>
              <a:t>/</a:t>
            </a:r>
            <a:r>
              <a:rPr lang="fr-FR" sz="3200" dirty="0" err="1" smtClean="0"/>
              <a:t>neither</a:t>
            </a:r>
            <a:r>
              <a:rPr lang="fr-FR" sz="32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430446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err="1" smtClean="0"/>
              <a:t>SCREENshot</a:t>
            </a:r>
            <a:r>
              <a:rPr lang="en-US" sz="4900" dirty="0" smtClean="0"/>
              <a:t> notes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9" y="1061384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400" dirty="0" smtClean="0"/>
              <a:t>Imagine this book was a movie.  If you were to hit pause a few times throughout this chapter and take a screenshot, what would it look like ?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Choose four moments to “screenshot” (draw what the scene would look like)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Write a short caption under each screenshot using text from the chapter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337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631</TotalTime>
  <Words>119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Gill Sans MT</vt:lpstr>
      <vt:lpstr>Gallery</vt:lpstr>
      <vt:lpstr>LA CLOCHETTE Decide if each statement is true or false, then copy down the true ones </vt:lpstr>
      <vt:lpstr>SCREENshot notes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20</cp:revision>
  <dcterms:created xsi:type="dcterms:W3CDTF">2016-11-15T11:54:19Z</dcterms:created>
  <dcterms:modified xsi:type="dcterms:W3CDTF">2016-11-30T12:17:33Z</dcterms:modified>
</cp:coreProperties>
</file>